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71" r:id="rId1"/>
  </p:sldMasterIdLst>
  <p:notesMasterIdLst>
    <p:notesMasterId r:id="rId8"/>
  </p:notesMasterIdLst>
  <p:handoutMasterIdLst>
    <p:handoutMasterId r:id="rId9"/>
  </p:handoutMasterIdLst>
  <p:sldIdLst>
    <p:sldId id="266" r:id="rId2"/>
    <p:sldId id="263" r:id="rId3"/>
    <p:sldId id="265" r:id="rId4"/>
    <p:sldId id="260" r:id="rId5"/>
    <p:sldId id="261" r:id="rId6"/>
    <p:sldId id="262" r:id="rId7"/>
  </p:sldIdLst>
  <p:sldSz cx="9144000" cy="6858000" type="screen4x3"/>
  <p:notesSz cx="6858000" cy="9144000"/>
  <p:defaultTextStyle>
    <a:lvl1pPr marL="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PT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4521" autoAdjust="0"/>
    <p:restoredTop sz="94660"/>
  </p:normalViewPr>
  <p:slideViewPr>
    <p:cSldViewPr>
      <p:cViewPr varScale="1">
        <p:scale>
          <a:sx n="88" d="100"/>
          <a:sy n="88" d="100"/>
        </p:scale>
        <p:origin x="-3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pt-PT" sz="1200"/>
            </a:lvl1pPr>
            <a:extLst/>
          </a:lstStyle>
          <a:p>
            <a:endParaRPr lang="pt-PT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pt-PT" sz="1200"/>
            </a:lvl1pPr>
            <a:extLst/>
          </a:lstStyle>
          <a:p>
            <a:fld id="{6E7D018D-748F-47BF-843A-40349A141CAC}" type="datetimeFigureOut">
              <a:rPr lang="pt-PT" smtClean="0"/>
              <a:pPr/>
              <a:t>10-09-2009</a:t>
            </a:fld>
            <a:endParaRPr lang="pt-PT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pt-PT" sz="1200"/>
            </a:lvl1pPr>
            <a:extLst/>
          </a:lstStyle>
          <a:p>
            <a:endParaRPr lang="pt-PT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pt-PT" sz="1200"/>
            </a:lvl1pPr>
            <a:extLst/>
          </a:lstStyle>
          <a:p>
            <a:fld id="{04AC5213-BACC-41AB-9B61-B40CF6C5296E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 latinLnBrk="0">
              <a:defRPr lang="pt-PT" sz="1200"/>
            </a:lvl1pPr>
            <a:extLst/>
          </a:lstStyle>
          <a:p>
            <a:endParaRPr lang="pt-PT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 latinLnBrk="0">
              <a:defRPr lang="pt-PT" sz="1200"/>
            </a:lvl1pPr>
            <a:extLst/>
          </a:lstStyle>
          <a:p>
            <a:fld id="{23E9B8FB-2ABD-42C9-A6DA-A6789EAF441D}" type="datetimeFigureOut">
              <a:rPr/>
              <a:pPr/>
              <a:t>30/06/2006</a:t>
            </a:fld>
            <a:endParaRPr lang="pt-PT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>
            <a:extLst/>
          </a:lstStyle>
          <a:p>
            <a:endParaRPr lang="pt-PT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>
            <a:extLst/>
          </a:lstStyle>
          <a:p>
            <a:pPr lvl="0"/>
            <a:r>
              <a:rPr lang="pt-PT"/>
              <a:t>Clique para editar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 latinLnBrk="0">
              <a:defRPr lang="pt-PT" sz="1200"/>
            </a:lvl1pPr>
            <a:extLst/>
          </a:lstStyle>
          <a:p>
            <a:endParaRPr lang="pt-PT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 latinLnBrk="0">
              <a:defRPr lang="pt-PT" sz="1200"/>
            </a:lvl1pPr>
            <a:extLst/>
          </a:lstStyle>
          <a:p>
            <a:fld id="{BE2A7042-DEED-4AA1-9E89-4A16B2572577}" type="slidenum">
              <a:rPr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pt-PT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pt-PT" smtClean="0"/>
              <a:pPr/>
              <a:t>1</a:t>
            </a:fld>
            <a:endParaRPr lang="pt-P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pt-PT" smtClean="0"/>
              <a:pPr/>
              <a:t>2</a:t>
            </a:fld>
            <a:endParaRPr lang="pt-P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2A7042-DEED-4AA1-9E89-4A16B2572577}" type="slidenum">
              <a:rPr lang="pt-PT" smtClean="0"/>
              <a:pPr/>
              <a:t>3</a:t>
            </a:fld>
            <a:endParaRPr lang="pt-P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pt-PT" smtClean="0"/>
              <a:pPr/>
              <a:t>4</a:t>
            </a:fld>
            <a:endParaRPr lang="pt-P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pt-PT" smtClean="0"/>
              <a:pPr/>
              <a:t>5</a:t>
            </a:fld>
            <a:endParaRPr lang="pt-P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>
            <a:extLst/>
          </a:lstStyle>
          <a:p>
            <a:endParaRPr lang="pt-PT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extLst/>
          </a:lstStyle>
          <a:p>
            <a:fld id="{BE2A7042-DEED-4AA1-9E89-4A16B2572577}" type="slidenum">
              <a:rPr lang="pt-PT" smtClean="0"/>
              <a:pPr/>
              <a:t>6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Título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cxnSp>
        <p:nvCxnSpPr>
          <p:cNvPr id="8" name="Conexão recta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cta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Marcador de Posição da Data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Capa do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7162800" y="137160"/>
            <a:ext cx="228600" cy="5257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0" lang="pt-PT"/>
          </a:p>
        </p:txBody>
      </p:sp>
      <p:sp>
        <p:nvSpPr>
          <p:cNvPr id="15" name="Rectangle 14"/>
          <p:cNvSpPr/>
          <p:nvPr userDrawn="1"/>
        </p:nvSpPr>
        <p:spPr>
          <a:xfrm>
            <a:off x="7467600" y="133350"/>
            <a:ext cx="1447800" cy="5257800"/>
          </a:xfrm>
          <a:prstGeom prst="rect">
            <a:avLst/>
          </a:prstGeom>
          <a:solidFill>
            <a:schemeClr val="accent3"/>
          </a:solidFill>
          <a:ln w="25400" cap="rnd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0" hasCustomPrompt="1"/>
          </p:nvPr>
        </p:nvSpPr>
        <p:spPr>
          <a:xfrm>
            <a:off x="228600" y="5467350"/>
            <a:ext cx="8672946" cy="1238250"/>
          </a:xfrm>
          <a:solidFill>
            <a:schemeClr val="accent1"/>
          </a:solidFill>
        </p:spPr>
        <p:txBody>
          <a:bodyPr vert="horz" anchor="ctr">
            <a:noAutofit/>
          </a:bodyPr>
          <a:lstStyle>
            <a:lvl1pPr marL="0" indent="0" algn="l" eaLnBrk="1" latinLnBrk="0" hangingPunct="1">
              <a:buFontTx/>
              <a:buNone/>
              <a:defRPr kumimoji="0" lang="pt-PT" sz="4800" baseline="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pt-PT"/>
              <a:t>Clique para adicionar um título para o álbum de fotografias</a:t>
            </a:r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1"/>
          </p:nvPr>
        </p:nvSpPr>
        <p:spPr>
          <a:xfrm>
            <a:off x="228600" y="152400"/>
            <a:ext cx="6858000" cy="5239512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11" name="Rectangle 10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pt-PT">
                <a:solidFill>
                  <a:schemeClr val="bg1"/>
                </a:solidFill>
              </a:rPr>
              <a:pPr algn="r"/>
              <a:t>10-09-2009</a:t>
            </a:fld>
            <a:endParaRPr kumimoji="0" lang="pt-PT"/>
          </a:p>
        </p:txBody>
      </p:sp>
      <p:sp>
        <p:nvSpPr>
          <p:cNvPr id="13" name="Rectangle 1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pt-PT">
                <a:solidFill>
                  <a:schemeClr val="bg1"/>
                </a:solidFill>
              </a:rPr>
              <a:pPr/>
              <a:t>‹nº›</a:t>
            </a:fld>
            <a:endParaRPr kumimoji="0" lang="pt-PT"/>
          </a:p>
        </p:txBody>
      </p:sp>
      <p:sp>
        <p:nvSpPr>
          <p:cNvPr id="14" name="Rectangle 13"/>
          <p:cNvSpPr>
            <a:spLocks noGrp="1"/>
          </p:cNvSpPr>
          <p:nvPr>
            <p:ph type="ftr" sz="quarter" idx="14"/>
          </p:nvPr>
        </p:nvSpPr>
        <p:spPr>
          <a:xfrm rot="16200000">
            <a:off x="7296150" y="3698878"/>
            <a:ext cx="2933700" cy="365125"/>
          </a:xfrm>
        </p:spPr>
        <p:txBody>
          <a:bodyPr/>
          <a:lstStyle>
            <a:extLst/>
          </a:lstStyle>
          <a:p>
            <a:endParaRPr kumimoji="0" lang="pt-PT"/>
          </a:p>
        </p:txBody>
      </p:sp>
      <p:sp>
        <p:nvSpPr>
          <p:cNvPr id="18" name="Rectangle 17"/>
          <p:cNvSpPr>
            <a:spLocks noGrp="1"/>
          </p:cNvSpPr>
          <p:nvPr>
            <p:ph type="body" sz="quarter" idx="15" hasCustomPrompt="1"/>
          </p:nvPr>
        </p:nvSpPr>
        <p:spPr>
          <a:xfrm rot="16200000">
            <a:off x="5372100" y="2247900"/>
            <a:ext cx="5181600" cy="990600"/>
          </a:xfrm>
        </p:spPr>
        <p:txBody>
          <a:bodyPr/>
          <a:lstStyle>
            <a:lvl1pPr marL="0" indent="0" algn="r" eaLnBrk="1" latinLnBrk="0" hangingPunct="1">
              <a:buNone/>
              <a:defRPr kumimoji="0" lang="pt-PT" sz="2000">
                <a:solidFill>
                  <a:srgbClr val="FFFFFF"/>
                </a:solidFill>
              </a:defRPr>
            </a:lvl1pPr>
          </a:lstStyle>
          <a:p>
            <a:pPr lvl="0"/>
            <a:r>
              <a:rPr kumimoji="0" lang="pt-PT"/>
              <a:t>Clique para adicionar a data ou detalhes</a:t>
            </a:r>
          </a:p>
        </p:txBody>
      </p:sp>
    </p:spTree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ical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Picture Placeholder 23"/>
          <p:cNvSpPr>
            <a:spLocks noGrp="1"/>
          </p:cNvSpPr>
          <p:nvPr>
            <p:ph type="pic" sz="quarter" idx="10"/>
          </p:nvPr>
        </p:nvSpPr>
        <p:spPr>
          <a:xfrm>
            <a:off x="304800" y="228600"/>
            <a:ext cx="4754880" cy="63246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t"/>
          <a:lstStyle>
            <a:lvl1pPr marL="0" indent="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25" name="Text Placeholder 24"/>
          <p:cNvSpPr>
            <a:spLocks noGrp="1"/>
          </p:cNvSpPr>
          <p:nvPr>
            <p:ph type="body" sz="quarter" idx="11" hasCustomPrompt="1"/>
          </p:nvPr>
        </p:nvSpPr>
        <p:spPr>
          <a:xfrm>
            <a:off x="5105400" y="228600"/>
            <a:ext cx="3200400" cy="3810000"/>
          </a:xfrm>
        </p:spPr>
        <p:txBody>
          <a:bodyPr tIns="91440" bIns="91440" anchor="t"/>
          <a:lstStyle>
            <a:lvl1pPr marL="0" marR="0" indent="0" algn="l" eaLnBrk="1" latinLnBrk="0" hangingPunct="1">
              <a:buFontTx/>
              <a:buNone/>
              <a:defRPr kumimoji="0" lang="pt-PT" sz="2000" i="0"/>
            </a:lvl1pPr>
            <a:extLst/>
          </a:lstStyle>
          <a:p>
            <a:pPr lvl="0"/>
            <a:r>
              <a:rPr kumimoji="0" lang="pt-PT"/>
              <a:t>Clique para adicionar uma legenda</a:t>
            </a:r>
          </a:p>
        </p:txBody>
      </p:sp>
      <p:sp>
        <p:nvSpPr>
          <p:cNvPr id="7" name="Rectangle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pt-PT">
                <a:solidFill>
                  <a:schemeClr val="bg1"/>
                </a:solidFill>
              </a:rPr>
              <a:pPr algn="r"/>
              <a:t>10-09-2009</a:t>
            </a:fld>
            <a:endParaRPr kumimoji="0" lang="pt-PT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pt-PT">
                <a:solidFill>
                  <a:srgbClr val="FFFFFF"/>
                </a:solidFill>
              </a:rPr>
              <a:pPr/>
              <a:t>‹nº›</a:t>
            </a:fld>
            <a:endParaRPr kumimoji="0" lang="pt-PT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extLst/>
          </a:lstStyle>
          <a:p>
            <a:endParaRPr kumimoji="0" lang="pt-PT"/>
          </a:p>
        </p:txBody>
      </p:sp>
    </p:spTree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Secção do Álbu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 rot="16200000">
            <a:off x="5315559" y="3268980"/>
            <a:ext cx="6858000" cy="32004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3" name="Rectangle 22"/>
          <p:cNvSpPr/>
          <p:nvPr userDrawn="1"/>
        </p:nvSpPr>
        <p:spPr>
          <a:xfrm rot="16200000">
            <a:off x="5628132" y="3341399"/>
            <a:ext cx="6858000" cy="173736"/>
          </a:xfrm>
          <a:prstGeom prst="rect">
            <a:avLst/>
          </a:prstGeom>
          <a:solidFill>
            <a:schemeClr val="accent3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24" name="Rectangle 23"/>
          <p:cNvSpPr/>
          <p:nvPr userDrawn="1"/>
        </p:nvSpPr>
        <p:spPr>
          <a:xfrm>
            <a:off x="8895749" y="-733"/>
            <a:ext cx="76200" cy="6858000"/>
          </a:xfrm>
          <a:prstGeom prst="rect">
            <a:avLst/>
          </a:prstGeom>
          <a:solidFill>
            <a:schemeClr val="accent6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435429" y="2146300"/>
            <a:ext cx="2362200" cy="21971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/>
          <a:lstStyle>
            <a:lvl1pPr marL="0" indent="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22" name="Rectangle 21"/>
          <p:cNvSpPr/>
          <p:nvPr userDrawn="1"/>
        </p:nvSpPr>
        <p:spPr>
          <a:xfrm>
            <a:off x="435429" y="0"/>
            <a:ext cx="7086600" cy="1981200"/>
          </a:xfrm>
          <a:prstGeom prst="rect">
            <a:avLst/>
          </a:prstGeom>
          <a:solidFill>
            <a:schemeClr val="accent5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kumimoji="0" lang="pt-PT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6" hasCustomPrompt="1"/>
          </p:nvPr>
        </p:nvSpPr>
        <p:spPr>
          <a:xfrm>
            <a:off x="435429" y="5791200"/>
            <a:ext cx="7086600" cy="381000"/>
          </a:xfrm>
          <a:solidFill>
            <a:schemeClr val="accent3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pt-PT" sz="1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pt-PT"/>
              <a:t>Clique para adicionar um subtítulo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7" hasCustomPrompt="1"/>
          </p:nvPr>
        </p:nvSpPr>
        <p:spPr>
          <a:xfrm>
            <a:off x="435429" y="4495800"/>
            <a:ext cx="7086600" cy="1295400"/>
          </a:xfrm>
          <a:solidFill>
            <a:schemeClr val="accent6"/>
          </a:solidFill>
        </p:spPr>
        <p:txBody>
          <a:bodyPr vert="horz" anchor="ctr"/>
          <a:lstStyle>
            <a:lvl1pPr marL="0" indent="0" algn="l" eaLnBrk="1" latinLnBrk="0" hangingPunct="1">
              <a:buFontTx/>
              <a:buNone/>
              <a:defRPr kumimoji="0" lang="pt-PT" sz="3200">
                <a:solidFill>
                  <a:srgbClr val="FFFFFF"/>
                </a:solidFill>
              </a:defRPr>
            </a:lvl1pPr>
            <a:extLst/>
          </a:lstStyle>
          <a:p>
            <a:pPr lvl="0"/>
            <a:r>
              <a:rPr kumimoji="0" lang="pt-PT"/>
              <a:t>Clique para adicionar um título de secção</a:t>
            </a:r>
          </a:p>
        </p:txBody>
      </p:sp>
      <p:sp>
        <p:nvSpPr>
          <p:cNvPr id="29" name="Picture Placeholder 28"/>
          <p:cNvSpPr>
            <a:spLocks noGrp="1"/>
          </p:cNvSpPr>
          <p:nvPr>
            <p:ph type="pic" sz="quarter" idx="18"/>
          </p:nvPr>
        </p:nvSpPr>
        <p:spPr>
          <a:xfrm>
            <a:off x="29500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9"/>
          </p:nvPr>
        </p:nvSpPr>
        <p:spPr>
          <a:xfrm>
            <a:off x="5312229" y="2133600"/>
            <a:ext cx="2209800" cy="2209800"/>
          </a:xfrm>
          <a:solidFill>
            <a:schemeClr val="bg1"/>
          </a:solidFill>
          <a:ln w="3492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FontTx/>
              <a:buNone/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18" name="Rectangle 17"/>
          <p:cNvSpPr>
            <a:spLocks noGrp="1"/>
          </p:cNvSpPr>
          <p:nvPr>
            <p:ph type="dt" sz="half" idx="20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pt-PT">
                <a:solidFill>
                  <a:schemeClr val="bg1"/>
                </a:solidFill>
              </a:rPr>
              <a:pPr algn="r"/>
              <a:t>10-09-2009</a:t>
            </a:fld>
            <a:endParaRPr kumimoji="0" lang="pt-PT"/>
          </a:p>
        </p:txBody>
      </p:sp>
      <p:sp>
        <p:nvSpPr>
          <p:cNvPr id="20" name="Rectangle 19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pt-PT">
                <a:solidFill>
                  <a:srgbClr val="FFFFFF"/>
                </a:solidFill>
              </a:rPr>
              <a:pPr/>
              <a:t>‹nº›</a:t>
            </a:fld>
            <a:endParaRPr kumimoji="0" lang="pt-PT"/>
          </a:p>
        </p:txBody>
      </p:sp>
      <p:sp>
        <p:nvSpPr>
          <p:cNvPr id="21" name="Rectangle 20"/>
          <p:cNvSpPr>
            <a:spLocks noGrp="1"/>
          </p:cNvSpPr>
          <p:nvPr>
            <p:ph type="ftr" sz="quarter" idx="22"/>
          </p:nvPr>
        </p:nvSpPr>
        <p:spPr/>
        <p:txBody>
          <a:bodyPr/>
          <a:lstStyle>
            <a:extLst/>
          </a:lstStyle>
          <a:p>
            <a:endParaRPr kumimoji="0" lang="pt-PT"/>
          </a:p>
        </p:txBody>
      </p:sp>
    </p:spTree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 para Cima Vertical com Legend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/>
          <p:cNvSpPr>
            <a:spLocks noGrp="1" noChangeAspect="1"/>
          </p:cNvSpPr>
          <p:nvPr>
            <p:ph type="pic" sz="quarter" idx="10"/>
          </p:nvPr>
        </p:nvSpPr>
        <p:spPr>
          <a:xfrm>
            <a:off x="2286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29" name="Picture Placeholder 28"/>
          <p:cNvSpPr>
            <a:spLocks noGrp="1" noChangeAspect="1"/>
          </p:cNvSpPr>
          <p:nvPr>
            <p:ph type="pic" sz="quarter" idx="11"/>
          </p:nvPr>
        </p:nvSpPr>
        <p:spPr>
          <a:xfrm>
            <a:off x="30480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10" name="Picture Placeholder 9"/>
          <p:cNvSpPr>
            <a:spLocks noGrp="1" noChangeAspect="1"/>
          </p:cNvSpPr>
          <p:nvPr>
            <p:ph type="pic" sz="quarter" idx="12"/>
          </p:nvPr>
        </p:nvSpPr>
        <p:spPr>
          <a:xfrm>
            <a:off x="5867400" y="533400"/>
            <a:ext cx="2590800" cy="3454400"/>
          </a:xfr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3" hasCustomPrompt="1"/>
          </p:nvPr>
        </p:nvSpPr>
        <p:spPr>
          <a:xfrm>
            <a:off x="2286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PT" sz="2000" baseline="0"/>
            </a:lvl1pPr>
            <a:extLst/>
          </a:lstStyle>
          <a:p>
            <a:pPr lvl="0"/>
            <a:r>
              <a:rPr kumimoji="0" lang="pt-PT"/>
              <a:t>Clique para adicionar uma legenda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PT" sz="2000" baseline="0"/>
            </a:lvl1pPr>
            <a:extLst/>
          </a:lstStyle>
          <a:p>
            <a:pPr lvl="0"/>
            <a:r>
              <a:rPr kumimoji="0" lang="pt-PT"/>
              <a:t>Clique para adicionar uma legenda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 hasCustomPrompt="1"/>
          </p:nvPr>
        </p:nvSpPr>
        <p:spPr>
          <a:xfrm>
            <a:off x="5867400" y="4343400"/>
            <a:ext cx="2590800" cy="1676400"/>
          </a:xfrm>
        </p:spPr>
        <p:txBody>
          <a:bodyPr anchor="t" anchorCtr="0">
            <a:noAutofit/>
          </a:bodyPr>
          <a:lstStyle>
            <a:lvl1pPr marL="0" marR="0" indent="0" algn="l" eaLnBrk="1" latinLnBrk="0" hangingPunct="1">
              <a:buFontTx/>
              <a:buNone/>
              <a:defRPr kumimoji="0" lang="pt-PT" sz="2000" baseline="0"/>
            </a:lvl1pPr>
            <a:extLst/>
          </a:lstStyle>
          <a:p>
            <a:pPr lvl="0"/>
            <a:r>
              <a:rPr kumimoji="0" lang="pt-PT"/>
              <a:t>Clique para adicionar uma legenda</a:t>
            </a:r>
          </a:p>
        </p:txBody>
      </p:sp>
      <p:sp>
        <p:nvSpPr>
          <p:cNvPr id="9" name="Rectangle 8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pt-PT">
                <a:solidFill>
                  <a:schemeClr val="bg1"/>
                </a:solidFill>
              </a:rPr>
              <a:pPr algn="r"/>
              <a:t>10-09-2009</a:t>
            </a:fld>
            <a:endParaRPr kumimoji="0" lang="pt-PT"/>
          </a:p>
        </p:txBody>
      </p:sp>
      <p:sp>
        <p:nvSpPr>
          <p:cNvPr id="11" name="Rectangle 10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pt-PT">
                <a:solidFill>
                  <a:srgbClr val="FFFFFF"/>
                </a:solidFill>
              </a:rPr>
              <a:pPr/>
              <a:t>‹nº›</a:t>
            </a:fld>
            <a:endParaRPr kumimoji="0" lang="pt-PT"/>
          </a:p>
        </p:txBody>
      </p:sp>
      <p:sp>
        <p:nvSpPr>
          <p:cNvPr id="12" name="Rectangle 11"/>
          <p:cNvSpPr>
            <a:spLocks noGrp="1"/>
          </p:cNvSpPr>
          <p:nvPr>
            <p:ph type="ftr" sz="quarter" idx="18"/>
          </p:nvPr>
        </p:nvSpPr>
        <p:spPr/>
        <p:txBody>
          <a:bodyPr/>
          <a:lstStyle>
            <a:extLst/>
          </a:lstStyle>
          <a:p>
            <a:endParaRPr kumimoji="0" lang="pt-PT"/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 para Cima: 3 Horizontal com 2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/>
          <p:cNvSpPr>
            <a:spLocks noGrp="1"/>
          </p:cNvSpPr>
          <p:nvPr>
            <p:ph type="pic" sz="quarter" idx="14"/>
          </p:nvPr>
        </p:nvSpPr>
        <p:spPr>
          <a:xfrm>
            <a:off x="228600" y="34290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7"/>
          </p:nvPr>
        </p:nvSpPr>
        <p:spPr>
          <a:xfrm>
            <a:off x="2438400" y="228600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228600" y="228600"/>
            <a:ext cx="2070154" cy="31242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27"/>
          </p:nvPr>
        </p:nvSpPr>
        <p:spPr>
          <a:xfrm>
            <a:off x="52578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28"/>
          </p:nvPr>
        </p:nvSpPr>
        <p:spPr>
          <a:xfrm>
            <a:off x="2438400" y="4495800"/>
            <a:ext cx="2743200" cy="20574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>
            <a:lvl1pPr marL="342900" indent="-342900" algn="ctr" rtl="0" eaLnBrk="1" latinLnBrk="0" hangingPunct="1">
              <a:spcBef>
                <a:spcPct val="20000"/>
              </a:spcBef>
              <a:defRPr kumimoji="0" lang="pt-PT" sz="20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eaLnBrk="1" latinLnBrk="0" hangingPunct="1"/>
            <a:r>
              <a:rPr lang="pt-PT" smtClean="0"/>
              <a:t>Clique no ícone para adicionar uma imagem</a:t>
            </a:r>
            <a:endParaRPr/>
          </a:p>
        </p:txBody>
      </p:sp>
      <p:sp>
        <p:nvSpPr>
          <p:cNvPr id="7" name="Rectangle 6"/>
          <p:cNvSpPr>
            <a:spLocks noGrp="1"/>
          </p:cNvSpPr>
          <p:nvPr>
            <p:ph type="dt" sz="half" idx="29"/>
          </p:nvPr>
        </p:nvSpPr>
        <p:spPr/>
        <p:txBody>
          <a:bodyPr/>
          <a:lstStyle>
            <a:extLst/>
          </a:lstStyle>
          <a:p>
            <a:pPr algn="r"/>
            <a:fld id="{9668B50E-0B48-4566-8609-C51CF752A7DF}" type="datetimeFigureOut">
              <a:rPr kumimoji="0" lang="pt-PT">
                <a:solidFill>
                  <a:schemeClr val="bg1"/>
                </a:solidFill>
              </a:rPr>
              <a:pPr algn="r"/>
              <a:t>10-09-2009</a:t>
            </a:fld>
            <a:endParaRPr kumimoji="0" lang="pt-PT"/>
          </a:p>
        </p:txBody>
      </p:sp>
      <p:sp>
        <p:nvSpPr>
          <p:cNvPr id="8" name="Rectangle 7"/>
          <p:cNvSpPr>
            <a:spLocks noGrp="1"/>
          </p:cNvSpPr>
          <p:nvPr>
            <p:ph type="sldNum" sz="quarter" idx="30"/>
          </p:nvPr>
        </p:nvSpPr>
        <p:spPr/>
        <p:txBody>
          <a:bodyPr/>
          <a:lstStyle>
            <a:extLst/>
          </a:lstStyle>
          <a:p>
            <a:fld id="{8A4431D5-1B33-458B-8AFD-CECCB0FA18CB}" type="slidenum">
              <a:rPr kumimoji="0" lang="pt-PT">
                <a:solidFill>
                  <a:srgbClr val="FFFFFF"/>
                </a:solidFill>
              </a:rPr>
              <a:pPr/>
              <a:t>‹nº›</a:t>
            </a:fld>
            <a:endParaRPr kumimoji="0" lang="pt-PT"/>
          </a:p>
        </p:txBody>
      </p:sp>
      <p:sp>
        <p:nvSpPr>
          <p:cNvPr id="9" name="Rectangle 8"/>
          <p:cNvSpPr>
            <a:spLocks noGrp="1"/>
          </p:cNvSpPr>
          <p:nvPr>
            <p:ph type="ftr" sz="quarter" idx="31"/>
          </p:nvPr>
        </p:nvSpPr>
        <p:spPr/>
        <p:txBody>
          <a:bodyPr/>
          <a:lstStyle>
            <a:extLst/>
          </a:lstStyle>
          <a:p>
            <a:endParaRPr kumimoji="0" lang="pt-PT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e Conteúdo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16" name="Marcador de Posição do Rodapé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cxnSp>
        <p:nvCxnSpPr>
          <p:cNvPr id="7" name="Conexão recta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32" name="Marcador de Posição de Conteúdo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34" name="Marcador de Posição de Conteúdo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cxnSp>
        <p:nvCxnSpPr>
          <p:cNvPr id="10" name="Conexão recta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exão recta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Marcador de Posição de Conteúdo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31" name="Título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Marcador de Posição da Data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Marcador de Posição do Texto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24" name="Marcador de Posição da Data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r"/>
            <a:fld id="{9668B50E-0B48-4566-8609-C51CF752A7DF}" type="datetimeFigureOut">
              <a:rPr kumimoji="0" lang="pt-PT" smtClean="0">
                <a:solidFill>
                  <a:schemeClr val="bg1"/>
                </a:solidFill>
              </a:rPr>
              <a:pPr algn="r"/>
              <a:t>10-09-2009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 algn="l"/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8A4431D5-1B33-458B-8AFD-CECCB0FA18CB}" type="slidenum">
              <a:rPr kumimoji="0" lang="pt-PT" smtClean="0">
                <a:solidFill>
                  <a:schemeClr val="bg1"/>
                </a:solidFill>
              </a:rPr>
              <a:pPr/>
              <a:t>‹nº›</a:t>
            </a:fld>
            <a:endParaRPr kumimoji="0" lang="pt-PT">
              <a:solidFill>
                <a:schemeClr val="bg1"/>
              </a:solidFill>
            </a:endParaRPr>
          </a:p>
        </p:txBody>
      </p:sp>
      <p:sp>
        <p:nvSpPr>
          <p:cNvPr id="5" name="Marcador de Posição do Título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transition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body" sz="quarter" idx="10"/>
          </p:nvPr>
        </p:nvSpPr>
        <p:spPr/>
        <p:txBody>
          <a:bodyPr/>
          <a:lstStyle>
            <a:extLst/>
          </a:lstStyle>
          <a:p>
            <a:r>
              <a:rPr lang="pt-PT" dirty="0"/>
              <a:t>Álbum de </a:t>
            </a:r>
            <a:r>
              <a:rPr lang="pt-PT" dirty="0" smtClean="0"/>
              <a:t>Fotografias Curso Técnico de Informática</a:t>
            </a:r>
            <a:endParaRPr lang="pt-PT" dirty="0"/>
          </a:p>
        </p:txBody>
      </p:sp>
      <p:pic>
        <p:nvPicPr>
          <p:cNvPr id="4" name="j0178459.jpg"/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l="6255" r="6255"/>
          <a:stretch>
            <a:fillRect/>
          </a:stretch>
        </p:blipFill>
        <p:spPr/>
      </p:pic>
      <p:sp>
        <p:nvSpPr>
          <p:cNvPr id="7" name="Rectangle 6"/>
          <p:cNvSpPr>
            <a:spLocks noGrp="1"/>
          </p:cNvSpPr>
          <p:nvPr>
            <p:ph type="body" sz="quarter" idx="15"/>
          </p:nvPr>
        </p:nvSpPr>
        <p:spPr>
          <a:xfrm rot="16200000">
            <a:off x="5372100" y="2247900"/>
            <a:ext cx="5181600" cy="990600"/>
          </a:xfrm>
        </p:spPr>
        <p:txBody>
          <a:bodyPr>
            <a:normAutofit/>
          </a:bodyPr>
          <a:lstStyle/>
          <a:p>
            <a:pPr algn="ctr"/>
            <a:r>
              <a:rPr sz="2800" smtClean="0"/>
              <a:t>09 de setembro 2009</a:t>
            </a:r>
            <a:endParaRPr lang="pt-PT" sz="2800" dirty="0"/>
          </a:p>
        </p:txBody>
      </p:sp>
      <p:pic>
        <p:nvPicPr>
          <p:cNvPr id="5" name="Imagem 4" descr="CIMG123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596" y="428604"/>
            <a:ext cx="6500826" cy="4786346"/>
          </a:xfrm>
          <a:prstGeom prst="rect">
            <a:avLst/>
          </a:prstGeom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304800" y="1214422"/>
            <a:ext cx="4754880" cy="4214842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3" name="Rectangle 3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>
            <a:extLst/>
          </a:lstStyle>
          <a:p>
            <a:r>
              <a:rPr sz="2800" smtClean="0">
                <a:latin typeface="Century Gothic" pitchFamily="34" charset="0"/>
              </a:rPr>
              <a:t>A turminha e a Formadora  </a:t>
            </a:r>
            <a:r>
              <a:rPr lang="pt-PT" sz="2800" dirty="0" smtClean="0">
                <a:latin typeface="Century Gothic" pitchFamily="34" charset="0"/>
              </a:rPr>
              <a:t>Manuela…</a:t>
            </a:r>
            <a:endParaRPr lang="pt-PT" sz="28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j0341658.jpg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print"/>
          <a:stretch>
            <a:fillRect/>
          </a:stretch>
        </p:blipFill>
        <p:spPr>
          <a:xfrm>
            <a:off x="435429" y="2359025"/>
            <a:ext cx="2362200" cy="17716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sp>
        <p:nvSpPr>
          <p:cNvPr id="3" name="Rectangle 2"/>
          <p:cNvSpPr>
            <a:spLocks noGrp="1"/>
          </p:cNvSpPr>
          <p:nvPr>
            <p:ph type="body" sz="quarter" idx="16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4" name="Rectangle 3"/>
          <p:cNvSpPr>
            <a:spLocks noGrp="1"/>
          </p:cNvSpPr>
          <p:nvPr>
            <p:ph type="body" sz="quarter" idx="17"/>
          </p:nvPr>
        </p:nvSpPr>
        <p:spPr/>
        <p:txBody>
          <a:bodyPr/>
          <a:lstStyle>
            <a:extLst/>
          </a:lstStyle>
          <a:p>
            <a:r>
              <a:rPr lang="pt-PT" dirty="0" smtClean="0"/>
              <a:t>Os momentos de lazer…</a:t>
            </a:r>
            <a:endParaRPr lang="pt-PT" dirty="0"/>
          </a:p>
        </p:txBody>
      </p:sp>
      <p:pic>
        <p:nvPicPr>
          <p:cNvPr id="18" name="crop_j0175548.png"/>
          <p:cNvPicPr>
            <a:picLocks noGrp="1" noChangeAspect="1"/>
          </p:cNvPicPr>
          <p:nvPr>
            <p:ph type="pic" sz="quarter" idx="18"/>
          </p:nvPr>
        </p:nvPicPr>
        <p:blipFill>
          <a:blip r:embed="rId4" cstate="print"/>
          <a:stretch>
            <a:fillRect/>
          </a:stretch>
        </p:blipFill>
        <p:spPr>
          <a:xfrm>
            <a:off x="2950029" y="2409825"/>
            <a:ext cx="2209800" cy="16573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  <p:pic>
        <p:nvPicPr>
          <p:cNvPr id="9" name="j0321087.jpg"/>
          <p:cNvPicPr>
            <a:picLocks noGrp="1" noChangeAspect="1"/>
          </p:cNvPicPr>
          <p:nvPr>
            <p:ph type="pic" sz="quarter" idx="19"/>
          </p:nvPr>
        </p:nvPicPr>
        <p:blipFill>
          <a:blip r:embed="rId5" cstate="print"/>
          <a:stretch>
            <a:fillRect/>
          </a:stretch>
        </p:blipFill>
        <p:spPr>
          <a:xfrm>
            <a:off x="5312229" y="2409825"/>
            <a:ext cx="2209800" cy="16573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>
            <a:duotone>
              <a:srgbClr val="000000"/>
              <a:schemeClr val="accent5"/>
            </a:duotone>
          </a:blip>
          <a:srcRect t="2556" b="2556"/>
          <a:stretch>
            <a:fillRect/>
          </a:stretch>
        </p:blipFill>
        <p:spPr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sp>
        <p:nvSpPr>
          <p:cNvPr id="14" name="Rectangle 3"/>
          <p:cNvSpPr>
            <a:spLocks noGrp="1"/>
          </p:cNvSpPr>
          <p:nvPr>
            <p:ph type="body" sz="quarter" idx="11"/>
          </p:nvPr>
        </p:nvSpPr>
        <p:spPr/>
        <p:txBody>
          <a:bodyPr/>
          <a:lstStyle>
            <a:extLst/>
          </a:lstStyle>
          <a:p>
            <a:r>
              <a:rPr smtClean="0"/>
              <a:t>As novas amizades que vamos fazendo</a:t>
            </a:r>
            <a:r>
              <a:rPr lang="pt-PT" dirty="0" smtClean="0"/>
              <a:t>…</a:t>
            </a:r>
            <a:r>
              <a:rPr lang="pt-PT" dirty="0" smtClean="0"/>
              <a:t>.</a:t>
            </a:r>
            <a:endParaRPr lang="pt-PT" dirty="0"/>
          </a:p>
        </p:txBody>
      </p:sp>
      <p:pic>
        <p:nvPicPr>
          <p:cNvPr id="5" name="Imagem 4" descr="DSCF9239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142852"/>
            <a:ext cx="4822065" cy="642942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j0321055.jpg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print"/>
          <a:stretch>
            <a:fillRect/>
          </a:stretch>
        </p:blipFill>
        <p:spPr>
          <a:xfrm>
            <a:off x="228600" y="723900"/>
            <a:ext cx="240030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5" name="j0321101.jpg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print"/>
          <a:stretch>
            <a:fillRect/>
          </a:stretch>
        </p:blipFill>
        <p:spPr>
          <a:xfrm>
            <a:off x="3048000" y="1289050"/>
            <a:ext cx="2590800" cy="19431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pic>
        <p:nvPicPr>
          <p:cNvPr id="4" name="j0341706.jpg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print"/>
          <a:stretch>
            <a:fillRect/>
          </a:stretch>
        </p:blipFill>
        <p:spPr>
          <a:xfrm>
            <a:off x="5867400" y="533400"/>
            <a:ext cx="2590800" cy="345440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</p:pic>
      <p:sp>
        <p:nvSpPr>
          <p:cNvPr id="11" name="Rectangle 8"/>
          <p:cNvSpPr>
            <a:spLocks noGrp="1"/>
          </p:cNvSpPr>
          <p:nvPr>
            <p:ph type="body" sz="quarter" idx="13"/>
          </p:nvPr>
        </p:nvSpPr>
        <p:spPr>
          <a:xfrm>
            <a:off x="228600" y="4343400"/>
            <a:ext cx="2590800" cy="1295400"/>
          </a:xfrm>
        </p:spPr>
        <p:txBody>
          <a:bodyPr/>
          <a:lstStyle>
            <a:extLst/>
          </a:lstStyle>
          <a:p>
            <a:r>
              <a:rPr smtClean="0"/>
              <a:t>Os Novos Formadores</a:t>
            </a:r>
            <a:r>
              <a:rPr lang="pt-PT" dirty="0" smtClean="0"/>
              <a:t>…</a:t>
            </a:r>
            <a:endParaRPr lang="pt-PT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j0321101.jpg"/>
          <p:cNvPicPr>
            <a:picLocks noGrp="1" noChangeAspect="1"/>
          </p:cNvPicPr>
          <p:nvPr>
            <p:ph type="pic" sz="quarter" idx="14"/>
          </p:nvPr>
        </p:nvPicPr>
        <p:blipFill>
          <a:blip r:embed="rId3" cstate="print"/>
          <a:stretch>
            <a:fillRect/>
          </a:stretch>
        </p:blipFill>
        <p:spPr>
          <a:xfrm>
            <a:off x="357158" y="285728"/>
            <a:ext cx="2070154" cy="3105231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4" name="j0175361.jpg"/>
          <p:cNvPicPr>
            <a:picLocks noGrp="1" noChangeAspect="1"/>
          </p:cNvPicPr>
          <p:nvPr>
            <p:ph type="pic" sz="quarter" idx="17"/>
          </p:nvPr>
        </p:nvPicPr>
        <p:blipFill>
          <a:blip r:embed="rId4" cstate="print"/>
          <a:stretch>
            <a:fillRect/>
          </a:stretch>
        </p:blipFill>
        <p:spPr>
          <a:xfrm>
            <a:off x="2786050" y="285728"/>
            <a:ext cx="5562600" cy="417195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6" name="j0321087.jpg"/>
          <p:cNvPicPr>
            <a:picLocks noGrp="1" noChangeAspect="1"/>
          </p:cNvPicPr>
          <p:nvPr>
            <p:ph type="pic" sz="quarter" idx="26"/>
          </p:nvPr>
        </p:nvPicPr>
        <p:blipFill>
          <a:blip r:embed="rId5" cstate="print"/>
          <a:stretch>
            <a:fillRect/>
          </a:stretch>
        </p:blipFill>
        <p:spPr>
          <a:xfrm>
            <a:off x="357158" y="3571876"/>
            <a:ext cx="2070154" cy="2760205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5" name="j0321089.jpg"/>
          <p:cNvPicPr>
            <a:picLocks noGrp="1" noChangeAspect="1"/>
          </p:cNvPicPr>
          <p:nvPr>
            <p:ph type="pic" sz="quarter" idx="27"/>
          </p:nvPr>
        </p:nvPicPr>
        <p:blipFill>
          <a:blip r:embed="rId6" cstate="print"/>
          <a:stretch>
            <a:fillRect/>
          </a:stretch>
        </p:blipFill>
        <p:spPr>
          <a:xfrm>
            <a:off x="2786050" y="4572008"/>
            <a:ext cx="2743200" cy="1828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  <p:pic>
        <p:nvPicPr>
          <p:cNvPr id="12" name="j0321097.jpg"/>
          <p:cNvPicPr>
            <a:picLocks noGrp="1" noChangeAspect="1"/>
          </p:cNvPicPr>
          <p:nvPr>
            <p:ph type="pic" sz="quarter" idx="28"/>
          </p:nvPr>
        </p:nvPicPr>
        <p:blipFill>
          <a:blip r:embed="rId7" cstate="print"/>
          <a:stretch>
            <a:fillRect/>
          </a:stretch>
        </p:blipFill>
        <p:spPr>
          <a:xfrm>
            <a:off x="5643570" y="4572008"/>
            <a:ext cx="2743200" cy="1828800"/>
          </a:xfrm>
          <a:prstGeom prst="rect">
            <a:avLst/>
          </a:prstGeom>
          <a:solidFill>
            <a:schemeClr val="bg1"/>
          </a:solidFill>
          <a:ln w="34925" cap="rnd" cmpd="sng" algn="ctr">
            <a:noFill/>
            <a:prstDash val="solid"/>
          </a:ln>
          <a:effectLst>
            <a:outerShdw blurRad="50800" algn="tl" rotWithShape="0">
              <a:srgbClr val="000000">
                <a:alpha val="64000"/>
              </a:srgbClr>
            </a:outerShdw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l">
  <a:themeElements>
    <a:clrScheme name="Papel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l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l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40</Words>
  <PresentationFormat>Apresentação no Ecrã (4:3)</PresentationFormat>
  <Paragraphs>12</Paragraphs>
  <Slides>6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6</vt:i4>
      </vt:variant>
    </vt:vector>
  </HeadingPairs>
  <TitlesOfParts>
    <vt:vector size="7" baseType="lpstr">
      <vt:lpstr>Papel</vt:lpstr>
      <vt:lpstr>Diapositivo 1</vt:lpstr>
      <vt:lpstr>Diapositivo 2</vt:lpstr>
      <vt:lpstr>Diapositivo 3</vt:lpstr>
      <vt:lpstr>Diapositivo 4</vt:lpstr>
      <vt:lpstr>Diapositivo 5</vt:lpstr>
      <vt:lpstr>Diapositivo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2009-09-09T13:55:26Z</dcterms:created>
  <dcterms:modified xsi:type="dcterms:W3CDTF">2009-09-10T15:31:33Z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2070</vt:i4>
  </property>
  <property fmtid="{D5CDD505-2E9C-101B-9397-08002B2CF9AE}" pid="3" name="_Version">
    <vt:lpwstr>12.0.4518</vt:lpwstr>
  </property>
</Properties>
</file>